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>
      <p:cViewPr varScale="1">
        <p:scale>
          <a:sx n="18" d="100"/>
          <a:sy n="18" d="100"/>
        </p:scale>
        <p:origin x="174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660FB-EDBF-4B0B-837D-AD0B6FB6885B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349500" y="1143000"/>
            <a:ext cx="2159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B9086-F337-4487-B47E-788C5E59CF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663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B9086-F337-4487-B47E-788C5E59CF1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115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97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24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42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229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5480D-63A6-B974-E49E-CFB1E2869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6FB31FD-B8E3-7E2E-A560-45CA650C4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E5105A8-97EF-7DEC-854D-1EA0E117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4ADF5F7-2906-7BC1-14BF-21B81880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284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02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635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5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2481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251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00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622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51F1D-8D8E-4E78-93CF-2EBD5D12FECF}" type="datetimeFigureOut">
              <a:rPr lang="it-IT" smtClean="0"/>
              <a:t>19/04/2024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FB9E-4B0E-4689-B243-9758CAE4D8A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402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F651E7-8871-4542-ABEE-450104FD812B}"/>
              </a:ext>
            </a:extLst>
          </p:cNvPr>
          <p:cNvSpPr txBox="1"/>
          <p:nvPr/>
        </p:nvSpPr>
        <p:spPr>
          <a:xfrm>
            <a:off x="903790" y="4608652"/>
            <a:ext cx="232516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1000" b="1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Titolo: 60-100 punti</a:t>
            </a:r>
          </a:p>
          <a:p>
            <a:pPr algn="just"/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10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11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it-IT" sz="1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793F4F-0862-42AF-8CEB-6872B45AB5C2}"/>
              </a:ext>
            </a:extLst>
          </p:cNvPr>
          <p:cNvSpPr txBox="1"/>
          <p:nvPr/>
        </p:nvSpPr>
        <p:spPr>
          <a:xfrm>
            <a:off x="903790" y="9982200"/>
            <a:ext cx="229722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0" i="1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Autori: 30-40 punti</a:t>
            </a:r>
          </a:p>
          <a:p>
            <a:pPr algn="just"/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Nunc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4000" i="1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40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8F4942-99AE-46BD-B369-A7346F28864F}"/>
              </a:ext>
            </a:extLst>
          </p:cNvPr>
          <p:cNvSpPr txBox="1"/>
          <p:nvPr/>
        </p:nvSpPr>
        <p:spPr>
          <a:xfrm>
            <a:off x="9037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06F3CE-733A-4507-92C7-3D4D9E04823F}"/>
              </a:ext>
            </a:extLst>
          </p:cNvPr>
          <p:cNvSpPr txBox="1"/>
          <p:nvPr/>
        </p:nvSpPr>
        <p:spPr>
          <a:xfrm>
            <a:off x="12765590" y="16123801"/>
            <a:ext cx="11110410" cy="1745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Testo: 16-24 punti</a:t>
            </a: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massa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primis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cubilia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 a eros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potenti. Ut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viverra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faucibus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magna,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orci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vitae. Sed vitae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ligula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eros.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sed.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Class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aptent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taciti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sociosqu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litora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torquent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conubia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nostra, per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inceptos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himenaeos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vitae,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Praesent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condimentum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magna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metus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ante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lacinia est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luctus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urna.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est orci.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tellus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feugiat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sollicitudin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 non, molestie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Nunc 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velit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Pellentesque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odio,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Cras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vulputate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nunc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Proin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 Donec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posuere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AB1F2E-F0FB-4C1A-B699-713DF64A955E}"/>
              </a:ext>
            </a:extLst>
          </p:cNvPr>
          <p:cNvSpPr txBox="1"/>
          <p:nvPr/>
        </p:nvSpPr>
        <p:spPr>
          <a:xfrm>
            <a:off x="954590" y="13385800"/>
            <a:ext cx="229722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30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Affiliazioni: 20-40 punti</a:t>
            </a:r>
          </a:p>
          <a:p>
            <a:pPr algn="just"/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purus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Nunc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est in tempus.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Vestibulum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pretium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maximus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eros ut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justo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Nullam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massa.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nulla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lectus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fermentum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dignissim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turpis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Donec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porttitor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porta.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blandit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 ante et </a:t>
            </a:r>
            <a:r>
              <a:rPr lang="it-IT" sz="3000" dirty="0" err="1">
                <a:latin typeface="Arial" panose="020B0604020202020204" pitchFamily="34" charset="0"/>
                <a:cs typeface="Arial" panose="020B0604020202020204" pitchFamily="34" charset="0"/>
              </a:rPr>
              <a:t>malesuada</a:t>
            </a:r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3AAD776-9E16-4926-94BB-8471B460F310}"/>
              </a:ext>
            </a:extLst>
          </p:cNvPr>
          <p:cNvSpPr txBox="1"/>
          <p:nvPr/>
        </p:nvSpPr>
        <p:spPr>
          <a:xfrm>
            <a:off x="903790" y="33472344"/>
            <a:ext cx="22972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Reference bibliografiche 14-16 ‘unti</a:t>
            </a:r>
          </a:p>
          <a:p>
            <a:pPr algn="just"/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Phasellus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ligula,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congue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nunc in urna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facilisis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eleifend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mollis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vehicula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sed, molestie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libero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venenatis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hendrerit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lacinia.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varius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quam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dapibus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pharetra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dui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arcu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ultricies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placerat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mattis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consectetur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Mauris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sodales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Integer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semper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cursus nunc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bibendum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vitae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finibus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tempor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aliquet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tortor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lacinia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tristique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In id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rhoncus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sapien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viverra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lacus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Vivamus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elementum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tempus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molestie.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iaculis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pulvinar odio sed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 Nulla porta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magna id gravida.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vel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i="1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it-IT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934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1429</Words>
  <Application>Microsoft Office PowerPoint</Application>
  <PresentationFormat>Personalizzato</PresentationFormat>
  <Paragraphs>29</Paragraphs>
  <Slides>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Stefano Marnati</dc:creator>
  <cp:lastModifiedBy>Stefano Marnati</cp:lastModifiedBy>
  <cp:revision>10</cp:revision>
  <dcterms:created xsi:type="dcterms:W3CDTF">2021-10-22T10:51:44Z</dcterms:created>
  <dcterms:modified xsi:type="dcterms:W3CDTF">2024-04-19T11:27:47Z</dcterms:modified>
</cp:coreProperties>
</file>